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87" r:id="rId2"/>
    <p:sldId id="260" r:id="rId3"/>
    <p:sldId id="256" r:id="rId4"/>
    <p:sldId id="257" r:id="rId5"/>
    <p:sldId id="284" r:id="rId6"/>
    <p:sldId id="285" r:id="rId7"/>
    <p:sldId id="286" r:id="rId8"/>
    <p:sldId id="259" r:id="rId9"/>
    <p:sldId id="261" r:id="rId10"/>
    <p:sldId id="263" r:id="rId11"/>
    <p:sldId id="290" r:id="rId12"/>
    <p:sldId id="275" r:id="rId13"/>
    <p:sldId id="276" r:id="rId14"/>
    <p:sldId id="277" r:id="rId15"/>
    <p:sldId id="278" r:id="rId16"/>
    <p:sldId id="280" r:id="rId17"/>
    <p:sldId id="279" r:id="rId18"/>
    <p:sldId id="281" r:id="rId19"/>
    <p:sldId id="266" r:id="rId20"/>
    <p:sldId id="291" r:id="rId21"/>
    <p:sldId id="270" r:id="rId22"/>
    <p:sldId id="292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BC9D"/>
    <a:srgbClr val="EAC04B"/>
    <a:srgbClr val="EAC14D"/>
    <a:srgbClr val="18A88D"/>
    <a:srgbClr val="05BEFF"/>
    <a:srgbClr val="00B3F2"/>
    <a:srgbClr val="3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1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81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643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83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5443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577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319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46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8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3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7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80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7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06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3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0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207B1-2D64-4311-B5F3-9CDE520794B4}" type="datetimeFigureOut">
              <a:rPr lang="zh-CN" altLang="en-US" smtClean="0"/>
              <a:t>2016/3/7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E0A1E36-2FC9-4591-A76C-1D35CCE65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72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1956" y="1419046"/>
            <a:ext cx="5297863" cy="2262781"/>
          </a:xfrm>
        </p:spPr>
        <p:txBody>
          <a:bodyPr/>
          <a:lstStyle/>
          <a:p>
            <a:r>
              <a:rPr lang="zh-CN" altLang="en-US" dirty="0" smtClean="0">
                <a:solidFill>
                  <a:srgbClr val="EAC04B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个人专业经历</a:t>
            </a:r>
            <a:endParaRPr lang="zh-CN" altLang="en-US" dirty="0">
              <a:solidFill>
                <a:srgbClr val="EAC04B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9773" y="4042208"/>
            <a:ext cx="5826719" cy="192688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zh-CN" altLang="en-US" dirty="0"/>
              <a:t>接任</a:t>
            </a:r>
            <a:r>
              <a:rPr lang="zh-CN" altLang="en-US" dirty="0" smtClean="0"/>
              <a:t>宏奕工作室</a:t>
            </a:r>
            <a:endParaRPr lang="en-US" altLang="zh-CN" dirty="0" smtClean="0"/>
          </a:p>
          <a:p>
            <a:r>
              <a:rPr lang="zh-CN" altLang="en-US" dirty="0" smtClean="0"/>
              <a:t>二、</a:t>
            </a:r>
            <a:r>
              <a:rPr lang="zh-CN" altLang="en-US" dirty="0"/>
              <a:t>主讲的</a:t>
            </a:r>
            <a:r>
              <a:rPr lang="en-US" altLang="zh-CN" dirty="0"/>
              <a:t>Web</a:t>
            </a:r>
            <a:r>
              <a:rPr lang="zh-CN" altLang="en-US" dirty="0"/>
              <a:t>培训</a:t>
            </a:r>
            <a:endParaRPr lang="en-US" altLang="zh-CN" dirty="0"/>
          </a:p>
          <a:p>
            <a:r>
              <a:rPr lang="zh-CN" altLang="en-US" dirty="0" smtClean="0"/>
              <a:t>三、</a:t>
            </a:r>
            <a:r>
              <a:rPr lang="zh-CN" altLang="en-US" dirty="0"/>
              <a:t>承接的商业项</a:t>
            </a:r>
            <a:r>
              <a:rPr lang="zh-CN" altLang="en-US" dirty="0" smtClean="0"/>
              <a:t>目</a:t>
            </a:r>
            <a:endParaRPr lang="en-US" altLang="zh-CN" dirty="0"/>
          </a:p>
          <a:p>
            <a:pPr algn="r"/>
            <a:r>
              <a:rPr lang="en-US" altLang="zh-CN" dirty="0" smtClean="0"/>
              <a:t>-- </a:t>
            </a:r>
            <a:r>
              <a:rPr lang="zh-CN" altLang="en-US" dirty="0" smtClean="0"/>
              <a:t>张 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9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电子商务案例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九江易吃网上订餐平台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27" y="2037316"/>
            <a:ext cx="4055514" cy="31472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6498" y="6164318"/>
            <a:ext cx="16033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卖家手机</a:t>
            </a:r>
            <a:r>
              <a:rPr lang="en-US" altLang="zh-CN" dirty="0" smtClean="0">
                <a:solidFill>
                  <a:srgbClr val="0070C0"/>
                </a:solidFill>
              </a:rPr>
              <a:t>APP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13" y="3705321"/>
            <a:ext cx="4220435" cy="2828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168" y="2024764"/>
            <a:ext cx="3160426" cy="45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2" y="1835988"/>
            <a:ext cx="6927011" cy="43307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76" y="2967520"/>
            <a:ext cx="7054801" cy="3701911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办公（管理）系统案例：江西广播电视大学在线学习平台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561" y="2407671"/>
            <a:ext cx="7268870" cy="392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办公管理系统案例：汉之堡采购配送管理系统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3" y="3019611"/>
            <a:ext cx="8549212" cy="355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249" y="1377577"/>
            <a:ext cx="4178751" cy="2438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5765" y="2057400"/>
            <a:ext cx="259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（类进销存系统）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04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结业具体业务定制开发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1" y="1721223"/>
            <a:ext cx="8439675" cy="35735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9537" y="5795683"/>
            <a:ext cx="486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结合客户的需求，专业定制开发！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60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管理系统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从电脑到手机完美适配！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为了提供在手机等小屏幕设备上良好的移动办公体验，组织团队精锐力量开发了自适终端设备的管理系统解决方案！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从此，手机办公也能得心应手！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38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3" y="1300733"/>
            <a:ext cx="3225765" cy="33576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8846" y="119782"/>
            <a:ext cx="5105401" cy="13208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江西师范大学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学生工作综合办公平台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7" y="2463800"/>
            <a:ext cx="8396972" cy="37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0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简洁大方，操作流畅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" y="1432560"/>
            <a:ext cx="8287587" cy="3764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34" y="1728641"/>
            <a:ext cx="8275320" cy="42911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98" y="2414832"/>
            <a:ext cx="7498923" cy="38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0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自适应手机屏幕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支持打包ＡＰＰ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41295" y="6311145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在手机上，限于屏幕尺寸，将表格超出屏幕宽度的列自动收缩显示！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308" y="843039"/>
            <a:ext cx="3014008" cy="5114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20" y="2283581"/>
            <a:ext cx="2763301" cy="34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8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图表等强大汇总统计功能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54774"/>
            <a:ext cx="7863840" cy="4340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33" y="1930400"/>
            <a:ext cx="7871646" cy="41792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25" y="2306026"/>
            <a:ext cx="8009588" cy="35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门户网站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江西省物流与供应链信息平台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5" y="2328606"/>
            <a:ext cx="4382216" cy="44983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57312" y="5612524"/>
            <a:ext cx="18240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集成移动适配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2" y="1814093"/>
            <a:ext cx="6223842" cy="29533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215" y="3804615"/>
            <a:ext cx="2002097" cy="302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6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488" y="479296"/>
            <a:ext cx="3190531" cy="319053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74996" y="2549014"/>
            <a:ext cx="6591985" cy="1468800"/>
          </a:xfrm>
        </p:spPr>
        <p:txBody>
          <a:bodyPr/>
          <a:lstStyle/>
          <a:p>
            <a:r>
              <a:rPr lang="zh-CN" altLang="en-US" dirty="0">
                <a:solidFill>
                  <a:srgbClr val="EAC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 smtClean="0">
                <a:solidFill>
                  <a:srgbClr val="EAC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、宏奕工作室</a:t>
            </a:r>
            <a:endParaRPr lang="zh-CN" altLang="en-US" dirty="0">
              <a:solidFill>
                <a:srgbClr val="EAC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77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 dirty="0" smtClean="0"/>
              <a:t>门户网站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江西师范大学国际教育学院官网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" y="2061751"/>
            <a:ext cx="8498541" cy="38836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92" y="2832329"/>
            <a:ext cx="7537402" cy="34579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028" y="1379414"/>
            <a:ext cx="2667372" cy="44487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62165" y="63258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支持移动适配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7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手机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WebAPP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易吃网上订餐平台卖家配套安卓客户端</a:t>
            </a:r>
            <a:endParaRPr lang="en-US" altLang="zh-CN" dirty="0" smtClean="0"/>
          </a:p>
          <a:p>
            <a:r>
              <a:rPr lang="en-US" altLang="zh-CN" dirty="0" smtClean="0"/>
              <a:t>AiContacts</a:t>
            </a:r>
            <a:r>
              <a:rPr lang="zh-CN" altLang="en-US" dirty="0" smtClean="0"/>
              <a:t>企业通讯录平台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熟练掌握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技术，可以更低的开发成本满足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IOS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WP</a:t>
            </a:r>
            <a:r>
              <a:rPr lang="zh-CN" altLang="en-US" dirty="0" smtClean="0"/>
              <a:t>等多个平台的需求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50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88260" y="2967335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谢谢观看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1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86" y="0"/>
            <a:ext cx="9376913" cy="6858000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stretch>
              <a:fillRect/>
            </a:stretch>
          </a:blipFill>
        </p:spPr>
      </p:pic>
      <p:sp>
        <p:nvSpPr>
          <p:cNvPr id="11" name="文本框 10"/>
          <p:cNvSpPr txBox="1"/>
          <p:nvPr/>
        </p:nvSpPr>
        <p:spPr>
          <a:xfrm>
            <a:off x="733245" y="61548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05B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宏奕团队概况</a:t>
            </a:r>
            <a:endParaRPr lang="zh-CN" altLang="en-US" sz="4000" dirty="0">
              <a:solidFill>
                <a:srgbClr val="05BE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colorTemperature colorTemp="6503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75" y="4208108"/>
            <a:ext cx="2664024" cy="2227198"/>
          </a:xfrm>
          <a:prstGeom prst="rect">
            <a:avLst/>
          </a:prstGeom>
          <a:blipFill dpi="0" rotWithShape="1">
            <a:blip r:embed="rId4">
              <a:alphaModFix amt="0"/>
              <a:lum bright="70000" contrast="-70000"/>
            </a:blip>
            <a:srcRect/>
            <a:stretch>
              <a:fillRect/>
            </a:stretch>
          </a:blipFill>
        </p:spPr>
      </p:pic>
      <p:sp>
        <p:nvSpPr>
          <p:cNvPr id="12" name="圆角矩形 11"/>
          <p:cNvSpPr/>
          <p:nvPr/>
        </p:nvSpPr>
        <p:spPr>
          <a:xfrm>
            <a:off x="802256" y="1938857"/>
            <a:ext cx="7461850" cy="4073754"/>
          </a:xfrm>
          <a:prstGeom prst="roundRect">
            <a:avLst/>
          </a:prstGeom>
          <a:gradFill>
            <a:gsLst>
              <a:gs pos="38000">
                <a:schemeClr val="accent6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  <a:alpha val="70000"/>
                </a:schemeClr>
              </a:gs>
              <a:gs pos="68000">
                <a:schemeClr val="accent6">
                  <a:lumMod val="40000"/>
                  <a:lumOff val="60000"/>
                  <a:alpha val="90000"/>
                </a:schemeClr>
              </a:gs>
              <a:gs pos="100000">
                <a:schemeClr val="accent6">
                  <a:lumMod val="20000"/>
                  <a:lumOff val="80000"/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2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宏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奕工作室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(Homyit Studio)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成立于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2013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月，由计信学院各领导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老师的大力支持下迅速成长起来的学生自主研发工作室。以社团的模式传承，以模拟公司的方式运营。其目的致力于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开发，由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级创始人王宏凯及十余名长老成员共同努力下，本着“有爱同行，踏实求新”</a:t>
            </a:r>
            <a:r>
              <a:rPr lang="zh-CN" altLang="en-US" sz="22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的团队精神，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通过开办技术培训、承接商业项目，致力于为我院学生提供一个专业的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</a:t>
            </a:r>
            <a:r>
              <a:rPr lang="zh-CN" altLang="en-US" sz="22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发“修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炼圣</a:t>
            </a:r>
            <a:r>
              <a:rPr lang="zh-CN" altLang="en-US" sz="22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地”，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为我院培养出更多就业型人才。以超强的团队凝聚力和深厚的技术实力得到学院师生的肯定。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669746" y="1253623"/>
            <a:ext cx="27109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dirty="0">
                <a:solidFill>
                  <a:schemeClr val="bg1"/>
                </a:solidFill>
                <a:effectLst>
                  <a:outerShdw blurRad="127000" dist="38100" sx="102000" sy="102000" algn="l" rotWithShape="0">
                    <a:prstClr val="black">
                      <a:alpha val="40000"/>
                    </a:prstClr>
                  </a:outerShdw>
                </a:effectLst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INTRODUCTION</a:t>
            </a:r>
            <a:endParaRPr lang="zh-CN" altLang="en-US" sz="2600" b="1" i="1" dirty="0">
              <a:solidFill>
                <a:schemeClr val="bg1"/>
              </a:solidFill>
              <a:effectLst>
                <a:outerShdw blurRad="127000" dist="38100" sx="102000" sy="102000" algn="l" rotWithShape="0">
                  <a:prstClr val="black">
                    <a:alpha val="40000"/>
                  </a:prstClr>
                </a:outerShdw>
              </a:effectLst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4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451" y="0"/>
            <a:ext cx="9589839" cy="69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48167" y="252505"/>
            <a:ext cx="6589199" cy="1280890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EAC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团队风采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99807" y="1398223"/>
            <a:ext cx="4155528" cy="3874892"/>
            <a:chOff x="681830" y="1321293"/>
            <a:chExt cx="4155528" cy="387489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713" y="1321293"/>
              <a:ext cx="4053645" cy="38748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" name="文本框 2"/>
            <p:cNvSpPr txBox="1"/>
            <p:nvPr/>
          </p:nvSpPr>
          <p:spPr>
            <a:xfrm rot="21203499">
              <a:off x="681830" y="1613053"/>
              <a:ext cx="18534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项目开发问题讨论</a:t>
              </a:r>
              <a:endPara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420510">
            <a:off x="5236145" y="1063517"/>
            <a:ext cx="3131231" cy="4174975"/>
            <a:chOff x="2638047" y="1533395"/>
            <a:chExt cx="3593726" cy="479163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047" y="1533395"/>
              <a:ext cx="3593726" cy="47916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9" name="文本框 18"/>
            <p:cNvSpPr txBox="1"/>
            <p:nvPr/>
          </p:nvSpPr>
          <p:spPr>
            <a:xfrm>
              <a:off x="3294648" y="5633559"/>
              <a:ext cx="2585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暑期留校生活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375388" y="1851565"/>
            <a:ext cx="4548825" cy="4335599"/>
            <a:chOff x="1921584" y="2487422"/>
            <a:chExt cx="4548825" cy="433559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1584" y="2487422"/>
              <a:ext cx="4548825" cy="4335599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21" name="文本框 20"/>
            <p:cNvSpPr txBox="1"/>
            <p:nvPr/>
          </p:nvSpPr>
          <p:spPr>
            <a:xfrm>
              <a:off x="4435656" y="2633620"/>
              <a:ext cx="1539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70C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r>
                <a:rPr lang="zh-CN" altLang="en-US" dirty="0" smtClean="0">
                  <a:solidFill>
                    <a:srgbClr val="0070C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开发培训</a:t>
              </a:r>
              <a:endParaRPr lang="zh-CN" altLang="en-US" dirty="0">
                <a:solidFill>
                  <a:srgbClr val="0070C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9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EAC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dirty="0">
                <a:solidFill>
                  <a:srgbClr val="EAC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EAC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开发培训</a:t>
            </a:r>
          </a:p>
        </p:txBody>
      </p:sp>
    </p:spTree>
    <p:extLst>
      <p:ext uri="{BB962C8B-B14F-4D97-AF65-F5344CB8AC3E}">
        <p14:creationId xmlns:p14="http://schemas.microsoft.com/office/powerpoint/2010/main" val="275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52779" y="825816"/>
            <a:ext cx="5544809" cy="90885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技能培训数据统计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400" dirty="0" smtClean="0"/>
              <a:t>						</a:t>
            </a:r>
            <a:r>
              <a:rPr lang="en-US" altLang="zh-CN" sz="1600" dirty="0" smtClean="0"/>
              <a:t>--- </a:t>
            </a:r>
            <a:r>
              <a:rPr lang="zh-CN" altLang="en-US" sz="1600" dirty="0"/>
              <a:t>宏奕工作室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347662"/>
              </p:ext>
            </p:extLst>
          </p:nvPr>
        </p:nvGraphicFramePr>
        <p:xfrm>
          <a:off x="945776" y="2521662"/>
          <a:ext cx="7974840" cy="2736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597"/>
                <a:gridCol w="1787857"/>
                <a:gridCol w="1160059"/>
                <a:gridCol w="2006221"/>
                <a:gridCol w="2088106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学员数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培训内容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40003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第一期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</a:t>
                      </a:r>
                      <a:r>
                        <a:rPr lang="zh-CN" altLang="en-US" dirty="0" smtClean="0"/>
                        <a:t>年</a:t>
                      </a:r>
                      <a:r>
                        <a:rPr lang="en-US" altLang="zh-CN" dirty="0" smtClean="0"/>
                        <a:t>9-12</a:t>
                      </a:r>
                      <a:r>
                        <a:rPr lang="zh-CN" altLang="en-US" dirty="0" smtClean="0"/>
                        <a:t>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第二期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2014</a:t>
                      </a:r>
                      <a:r>
                        <a:rPr lang="zh-CN" altLang="en-US" dirty="0" smtClean="0"/>
                        <a:t>年</a:t>
                      </a:r>
                      <a:r>
                        <a:rPr lang="en-US" altLang="zh-CN" dirty="0" smtClean="0"/>
                        <a:t>3-5</a:t>
                      </a:r>
                      <a:r>
                        <a:rPr lang="zh-CN" altLang="en-US" dirty="0" smtClean="0"/>
                        <a:t>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  <a:tr h="68002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第三期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2014</a:t>
                      </a:r>
                      <a:r>
                        <a:rPr lang="zh-CN" altLang="en-US" dirty="0" smtClean="0"/>
                        <a:t>年</a:t>
                      </a:r>
                      <a:r>
                        <a:rPr lang="en-US" altLang="zh-CN" dirty="0" smtClean="0"/>
                        <a:t>9-12</a:t>
                      </a:r>
                      <a:r>
                        <a:rPr lang="zh-CN" altLang="en-US" dirty="0" smtClean="0"/>
                        <a:t>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3001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第四期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2015</a:t>
                      </a:r>
                      <a:r>
                        <a:rPr lang="zh-CN" altLang="en-US" dirty="0" smtClean="0"/>
                        <a:t>年</a:t>
                      </a:r>
                      <a:r>
                        <a:rPr lang="en-US" altLang="zh-CN" dirty="0" smtClean="0"/>
                        <a:t>3-5</a:t>
                      </a:r>
                      <a:r>
                        <a:rPr lang="zh-CN" altLang="en-US" dirty="0" smtClean="0"/>
                        <a:t>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以个人博客实战培训</a:t>
                      </a:r>
                      <a:r>
                        <a:rPr lang="en-US" altLang="zh-CN" dirty="0" smtClean="0"/>
                        <a:t>ThinkPHP</a:t>
                      </a:r>
                      <a:endParaRPr lang="zh-CN" altLang="en-US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本人主讲，共</a:t>
                      </a:r>
                      <a:r>
                        <a:rPr lang="en-US" altLang="zh-CN" dirty="0" smtClean="0"/>
                        <a:t>15</a:t>
                      </a:r>
                      <a:r>
                        <a:rPr lang="zh-CN" altLang="en-US" dirty="0" smtClean="0"/>
                        <a:t>场，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免费培训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4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42415" y="2112600"/>
            <a:ext cx="6591985" cy="14688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EAC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三、商业项目</a:t>
            </a:r>
          </a:p>
        </p:txBody>
      </p:sp>
    </p:spTree>
    <p:extLst>
      <p:ext uri="{BB962C8B-B14F-4D97-AF65-F5344CB8AC3E}">
        <p14:creationId xmlns:p14="http://schemas.microsoft.com/office/powerpoint/2010/main" val="284908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商业项目概况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团队共同完成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大小商业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项目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余单，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总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金额十余万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我们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一些客户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ChipHell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、江西省水利科学院、南昌汉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之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堡餐饮、江西师大财务处、资产处、政法学院、江西师范大学计算机学院、江西师范大学国教学院等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486</TotalTime>
  <Words>825</Words>
  <Application>Microsoft Office PowerPoint</Application>
  <PresentationFormat>全屏显示(4:3)</PresentationFormat>
  <Paragraphs>73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Century Gothic</vt:lpstr>
      <vt:lpstr>华文细黑</vt:lpstr>
      <vt:lpstr>楷体</vt:lpstr>
      <vt:lpstr>迷你简汉真广标</vt:lpstr>
      <vt:lpstr>微软雅黑</vt:lpstr>
      <vt:lpstr>微软雅黑 Light</vt:lpstr>
      <vt:lpstr>幼圆</vt:lpstr>
      <vt:lpstr>Arial</vt:lpstr>
      <vt:lpstr>Wingdings 3</vt:lpstr>
      <vt:lpstr>丝状</vt:lpstr>
      <vt:lpstr>个人专业经历</vt:lpstr>
      <vt:lpstr>一、宏奕工作室</vt:lpstr>
      <vt:lpstr>PowerPoint 演示文稿</vt:lpstr>
      <vt:lpstr>PowerPoint 演示文稿</vt:lpstr>
      <vt:lpstr>团队风采</vt:lpstr>
      <vt:lpstr>二、Web开发培训</vt:lpstr>
      <vt:lpstr>技能培训数据统计       --- 宏奕工作室</vt:lpstr>
      <vt:lpstr>三、商业项目</vt:lpstr>
      <vt:lpstr>商业项目概况</vt:lpstr>
      <vt:lpstr>电子商务案例 – 九江易吃网上订餐平台</vt:lpstr>
      <vt:lpstr>办公（管理）系统案例：江西广播电视大学在线学习平台</vt:lpstr>
      <vt:lpstr>办公管理系统案例：汉之堡采购配送管理系统</vt:lpstr>
      <vt:lpstr>结业具体业务定制开发</vt:lpstr>
      <vt:lpstr>管理系统 — 从电脑到手机完美适配！</vt:lpstr>
      <vt:lpstr>江西师范大学 学生工作综合办公平台</vt:lpstr>
      <vt:lpstr>简洁大方，操作流畅</vt:lpstr>
      <vt:lpstr>自适应手机屏幕 支持打包ＡＰＰ</vt:lpstr>
      <vt:lpstr>图表等强大汇总统计功能</vt:lpstr>
      <vt:lpstr>门户网站 – 江西省物流与供应链信息平台</vt:lpstr>
      <vt:lpstr>门户网站 – 江西师范大学国际教育学院官网</vt:lpstr>
      <vt:lpstr>手机APP（WebAPP）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Homkai</dc:creator>
  <cp:lastModifiedBy>Sameen Cheung</cp:lastModifiedBy>
  <cp:revision>82</cp:revision>
  <dcterms:created xsi:type="dcterms:W3CDTF">2014-10-07T22:48:36Z</dcterms:created>
  <dcterms:modified xsi:type="dcterms:W3CDTF">2016-03-07T09:56:45Z</dcterms:modified>
</cp:coreProperties>
</file>